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7" r:id="rId5"/>
    <p:sldId id="268" r:id="rId6"/>
    <p:sldId id="262" r:id="rId7"/>
    <p:sldId id="263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/>
    <p:restoredTop sz="96327"/>
  </p:normalViewPr>
  <p:slideViewPr>
    <p:cSldViewPr snapToGrid="0">
      <p:cViewPr varScale="1">
        <p:scale>
          <a:sx n="111" d="100"/>
          <a:sy n="111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D2DF4-018F-3F80-249F-1CDA0A4C8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F92A71-C0BF-CDE2-F682-81B1F084C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849FE-E8FD-6ED8-D8CC-B133D1A1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58C59B-C3AD-C183-556F-9163DC78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3DB3BC-6A80-51FE-7975-9C12DD92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45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B2271-0CBF-DC34-4726-04746BF7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2DF95C-678B-54E3-5DB4-F3264751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5311FC-AADA-B61D-F343-EC61603C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244A73-4B7A-9142-2012-726B56E1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0C54C-E0C9-15BC-47A9-9B280750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54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130CC0-6B42-6CD1-60DA-418A599D9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6A4F28-BEAF-A659-58DD-8B513D947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AD8FB5-CD07-E9CB-B6B2-1A34F999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9269E8-7AD8-3C2E-8036-736BB831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8CF89D-4DC4-74E2-2256-F235503E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48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F6F7-839B-C59B-DFE0-6F578502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7A3CB-4450-84B1-7298-77A35877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9046ED-F8D3-AD1B-C53B-CCDEA75B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614C0-8DE1-AB54-7242-31B009D6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0AC526-50AA-2445-7500-F5BD9755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89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7B92D-A6FF-8235-CC37-F0BDA7F9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906F7-44B7-531F-8BB7-8AF34EB6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F7C5C-C0D0-4123-ABA3-B9659BC8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46772D-D44C-0F81-1B4E-C8049494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90061-4E07-680D-ECD4-2D4ABC03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33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52944-F29F-8981-5538-10D664D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1A80BA-161E-48A4-04E9-EB0373667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0D1269-3C5E-7367-B532-A892CAD3C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1633A4-CBA7-BEEE-2738-936FD7A3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095167-9162-274C-6EF4-24E08432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D63D57-44B1-C096-33CD-23D1A3C9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1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C1A12-8746-E4D2-8BB0-EB960029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7ACCF4-DB62-8E04-03B1-FF38C96A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F8FFB8-7CF7-7799-99D4-6496ED8BD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CD7E80-E2E0-4934-1B58-0AF67E06A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FEED44-4EEC-FEF9-49CF-FDF891617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6D88B7-DEB6-1B2D-01A9-08752E81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792071-79B6-EA8B-F5FF-DCA6809A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A4B4F4-9036-6CB5-724B-B26D88F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20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CCE39-D5CF-4D18-C7F9-38B08457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8991D7-3FCB-1E7D-FA6F-8A94D5DD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8F3F6A-8AE7-FC10-FF96-3D33E979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4EA49-9ADC-2C85-5BCE-4BDB6CB1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94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DDC300-27FE-DC2B-7838-A17101CF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FD3BDF-26A8-AE17-36CF-C9FFA857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5FDA08-4B5C-B8DD-2773-19AA3F48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7086B-3DCE-98F2-3D86-55838B2E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F1C227-98DD-C592-F342-09711963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EE165A-0D92-A5B1-F186-3C288410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44A240-7771-7719-5643-801F743E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2FF455-EA54-3822-7D27-F86D5DA4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24781-6D5D-3D6F-401D-5A6F08C6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95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990FE-4CB0-DA28-8DAE-2E4DF5F1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1985BB-0586-2B9B-64CA-74932DFFA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3D1376-296F-3298-DFF1-D43122822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70D4CC-FB72-2CED-B876-055F5F10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E977E3-9582-FC11-B451-DF7895CB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FEF4F5-8961-1DB4-CCF1-7FAEA325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1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DA8640-8508-3922-2D4E-D3FD7F52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396F55-54F1-DF54-9D83-59177F8AC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C80777-4389-449D-D728-943B8BA99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0B77-1283-1145-82B9-28A558D8DADB}" type="datetimeFigureOut">
              <a:rPr lang="pt-BR" smtClean="0"/>
              <a:t>21/03/2023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34EBF-5623-0093-BFB7-E5690CC4A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F0916-399E-C160-DE33-6503C1BE3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6FBD-B41A-1649-8D9D-EC38C5BEF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3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BDCE-0770-E007-A874-6E402B3F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7885" y="1016139"/>
            <a:ext cx="8815738" cy="1552420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  <a:b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1B32D1-0366-B938-85BB-FFE32743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25311" y="2913171"/>
            <a:ext cx="785627" cy="5109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66D174-AD8A-0E6C-269A-F19639EE0BBB}"/>
              </a:ext>
            </a:extLst>
          </p:cNvPr>
          <p:cNvSpPr txBox="1"/>
          <p:nvPr/>
        </p:nvSpPr>
        <p:spPr>
          <a:xfrm>
            <a:off x="1837885" y="3288586"/>
            <a:ext cx="4772495" cy="10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DO AUTOR/PALESTRANTE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Instituição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Contato</a:t>
            </a:r>
          </a:p>
        </p:txBody>
      </p:sp>
    </p:spTree>
    <p:extLst>
      <p:ext uri="{BB962C8B-B14F-4D97-AF65-F5344CB8AC3E}">
        <p14:creationId xmlns:p14="http://schemas.microsoft.com/office/powerpoint/2010/main" val="231736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512E22-5F94-0C13-D3EB-736858C87962}"/>
              </a:ext>
            </a:extLst>
          </p:cNvPr>
          <p:cNvSpPr txBox="1"/>
          <p:nvPr/>
        </p:nvSpPr>
        <p:spPr>
          <a:xfrm>
            <a:off x="436956" y="761048"/>
            <a:ext cx="2375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162FEF-31F3-97CA-F156-A972AC159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3769" y="2820782"/>
            <a:ext cx="746702" cy="48565"/>
          </a:xfrm>
          <a:prstGeom prst="rect">
            <a:avLst/>
          </a:prstGeom>
        </p:spPr>
      </p:pic>
      <p:pic>
        <p:nvPicPr>
          <p:cNvPr id="2" name="Imagem 1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504C0B6C-0803-4B8E-51CA-F8FDA987F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1" t="9264" r="1529" b="1773"/>
          <a:stretch/>
        </p:blipFill>
        <p:spPr>
          <a:xfrm>
            <a:off x="3067664" y="0"/>
            <a:ext cx="9124335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F24A36-76E0-9071-C705-0AB622AE8F1F}"/>
              </a:ext>
            </a:extLst>
          </p:cNvPr>
          <p:cNvSpPr txBox="1"/>
          <p:nvPr/>
        </p:nvSpPr>
        <p:spPr>
          <a:xfrm>
            <a:off x="3631095" y="594777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 imagem</a:t>
            </a:r>
          </a:p>
        </p:txBody>
      </p:sp>
    </p:spTree>
    <p:extLst>
      <p:ext uri="{BB962C8B-B14F-4D97-AF65-F5344CB8AC3E}">
        <p14:creationId xmlns:p14="http://schemas.microsoft.com/office/powerpoint/2010/main" val="259363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95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BDCE-0770-E007-A874-6E402B3F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840" y="1770355"/>
            <a:ext cx="5711948" cy="1552420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  <a:b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4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endParaRPr lang="pt-BR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1B32D1-0366-B938-85BB-FFE32743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99266" y="3667387"/>
            <a:ext cx="785627" cy="5109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66D174-AD8A-0E6C-269A-F19639EE0BBB}"/>
              </a:ext>
            </a:extLst>
          </p:cNvPr>
          <p:cNvSpPr txBox="1"/>
          <p:nvPr/>
        </p:nvSpPr>
        <p:spPr>
          <a:xfrm>
            <a:off x="5911840" y="4042802"/>
            <a:ext cx="4772495" cy="69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Imagem 3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3146F150-F7D9-C871-E690-A85B98254F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00" t="9137" r="911" b="1900"/>
          <a:stretch/>
        </p:blipFill>
        <p:spPr>
          <a:xfrm>
            <a:off x="0" y="0"/>
            <a:ext cx="5080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4ADE850-E238-8B1B-F783-0C26A93865D2}"/>
              </a:ext>
            </a:extLst>
          </p:cNvPr>
          <p:cNvSpPr txBox="1"/>
          <p:nvPr/>
        </p:nvSpPr>
        <p:spPr>
          <a:xfrm>
            <a:off x="831840" y="606704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 imagem</a:t>
            </a:r>
          </a:p>
        </p:txBody>
      </p:sp>
    </p:spTree>
    <p:extLst>
      <p:ext uri="{BB962C8B-B14F-4D97-AF65-F5344CB8AC3E}">
        <p14:creationId xmlns:p14="http://schemas.microsoft.com/office/powerpoint/2010/main" val="374736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983E2C4-E781-6764-E38D-4684750C75F3}"/>
              </a:ext>
            </a:extLst>
          </p:cNvPr>
          <p:cNvSpPr txBox="1"/>
          <p:nvPr/>
        </p:nvSpPr>
        <p:spPr>
          <a:xfrm>
            <a:off x="5864507" y="1585731"/>
            <a:ext cx="35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91AF1F-FD27-44E2-DC25-09391D4BA1B1}"/>
              </a:ext>
            </a:extLst>
          </p:cNvPr>
          <p:cNvSpPr txBox="1"/>
          <p:nvPr/>
        </p:nvSpPr>
        <p:spPr>
          <a:xfrm>
            <a:off x="5864507" y="2896565"/>
            <a:ext cx="5080000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6B3F18E-155D-BF64-B80F-B9E2B63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81320" y="2532603"/>
            <a:ext cx="746702" cy="48565"/>
          </a:xfrm>
          <a:prstGeom prst="rect">
            <a:avLst/>
          </a:prstGeom>
        </p:spPr>
      </p:pic>
      <p:pic>
        <p:nvPicPr>
          <p:cNvPr id="18" name="Imagem 17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48FD41F2-16C5-88CD-1DAC-583DF39C5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00" t="9137" r="911" b="1900"/>
          <a:stretch/>
        </p:blipFill>
        <p:spPr>
          <a:xfrm>
            <a:off x="0" y="0"/>
            <a:ext cx="5080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0C2F2B-194C-AB9B-ED2B-1343F9215A78}"/>
              </a:ext>
            </a:extLst>
          </p:cNvPr>
          <p:cNvSpPr txBox="1"/>
          <p:nvPr/>
        </p:nvSpPr>
        <p:spPr>
          <a:xfrm>
            <a:off x="831840" y="606704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 imagem</a:t>
            </a:r>
          </a:p>
        </p:txBody>
      </p:sp>
    </p:spTree>
    <p:extLst>
      <p:ext uri="{BB962C8B-B14F-4D97-AF65-F5344CB8AC3E}">
        <p14:creationId xmlns:p14="http://schemas.microsoft.com/office/powerpoint/2010/main" val="383179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983E2C4-E781-6764-E38D-4684750C75F3}"/>
              </a:ext>
            </a:extLst>
          </p:cNvPr>
          <p:cNvSpPr txBox="1"/>
          <p:nvPr/>
        </p:nvSpPr>
        <p:spPr>
          <a:xfrm>
            <a:off x="1200162" y="1636531"/>
            <a:ext cx="35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91AF1F-FD27-44E2-DC25-09391D4BA1B1}"/>
              </a:ext>
            </a:extLst>
          </p:cNvPr>
          <p:cNvSpPr txBox="1"/>
          <p:nvPr/>
        </p:nvSpPr>
        <p:spPr>
          <a:xfrm>
            <a:off x="1200162" y="2947365"/>
            <a:ext cx="5080000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6B3F18E-155D-BF64-B80F-B9E2B63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6975" y="2583403"/>
            <a:ext cx="746702" cy="48565"/>
          </a:xfrm>
          <a:prstGeom prst="rect">
            <a:avLst/>
          </a:prstGeom>
        </p:spPr>
      </p:pic>
      <p:pic>
        <p:nvPicPr>
          <p:cNvPr id="18" name="Imagem 17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48FD41F2-16C5-88CD-1DAC-583DF39C5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00" t="9137" r="911" b="1900"/>
          <a:stretch/>
        </p:blipFill>
        <p:spPr>
          <a:xfrm>
            <a:off x="7112002" y="0"/>
            <a:ext cx="5080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3A759A-27E6-F129-F5B3-21E62094DAF4}"/>
              </a:ext>
            </a:extLst>
          </p:cNvPr>
          <p:cNvSpPr txBox="1"/>
          <p:nvPr/>
        </p:nvSpPr>
        <p:spPr>
          <a:xfrm>
            <a:off x="7943842" y="611674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 imagem</a:t>
            </a:r>
          </a:p>
        </p:txBody>
      </p:sp>
    </p:spTree>
    <p:extLst>
      <p:ext uri="{BB962C8B-B14F-4D97-AF65-F5344CB8AC3E}">
        <p14:creationId xmlns:p14="http://schemas.microsoft.com/office/powerpoint/2010/main" val="190000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983E2C4-E781-6764-E38D-4684750C75F3}"/>
              </a:ext>
            </a:extLst>
          </p:cNvPr>
          <p:cNvSpPr txBox="1"/>
          <p:nvPr/>
        </p:nvSpPr>
        <p:spPr>
          <a:xfrm>
            <a:off x="1200162" y="1636531"/>
            <a:ext cx="35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91AF1F-FD27-44E2-DC25-09391D4BA1B1}"/>
              </a:ext>
            </a:extLst>
          </p:cNvPr>
          <p:cNvSpPr txBox="1"/>
          <p:nvPr/>
        </p:nvSpPr>
        <p:spPr>
          <a:xfrm>
            <a:off x="1200162" y="2947365"/>
            <a:ext cx="4689361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6B3F18E-155D-BF64-B80F-B9E2B63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6975" y="2583403"/>
            <a:ext cx="746702" cy="485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2BF04A-2147-A237-C782-6162C4B2E78A}"/>
              </a:ext>
            </a:extLst>
          </p:cNvPr>
          <p:cNvSpPr txBox="1"/>
          <p:nvPr/>
        </p:nvSpPr>
        <p:spPr>
          <a:xfrm>
            <a:off x="6076962" y="2878539"/>
            <a:ext cx="4689361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</p:spTree>
    <p:extLst>
      <p:ext uri="{BB962C8B-B14F-4D97-AF65-F5344CB8AC3E}">
        <p14:creationId xmlns:p14="http://schemas.microsoft.com/office/powerpoint/2010/main" val="404120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026890-A0B3-0456-206E-E7FED2E97029}"/>
              </a:ext>
            </a:extLst>
          </p:cNvPr>
          <p:cNvSpPr txBox="1"/>
          <p:nvPr/>
        </p:nvSpPr>
        <p:spPr>
          <a:xfrm>
            <a:off x="4314417" y="618366"/>
            <a:ext cx="356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9C3075-BA30-3E29-6FEE-CB1333BC3E46}"/>
              </a:ext>
            </a:extLst>
          </p:cNvPr>
          <p:cNvSpPr txBox="1"/>
          <p:nvPr/>
        </p:nvSpPr>
        <p:spPr>
          <a:xfrm>
            <a:off x="3385595" y="1398684"/>
            <a:ext cx="5420810" cy="695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DAA625-91A1-B0F5-3FA5-D4BBB8D7F436}"/>
              </a:ext>
            </a:extLst>
          </p:cNvPr>
          <p:cNvSpPr txBox="1"/>
          <p:nvPr/>
        </p:nvSpPr>
        <p:spPr>
          <a:xfrm>
            <a:off x="1829579" y="5901080"/>
            <a:ext cx="158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E8035E1-3D03-911D-0755-A8EF1A27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78385" y="5624410"/>
            <a:ext cx="685787" cy="44604"/>
          </a:xfrm>
          <a:prstGeom prst="rect">
            <a:avLst/>
          </a:prstGeom>
        </p:spPr>
      </p:pic>
      <p:pic>
        <p:nvPicPr>
          <p:cNvPr id="2" name="Imagem 1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7BC1A63E-13D7-C99B-EEE0-53D3ACF86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18" t="35566" r="2748" b="30518"/>
          <a:stretch/>
        </p:blipFill>
        <p:spPr>
          <a:xfrm>
            <a:off x="1015275" y="3171949"/>
            <a:ext cx="3212009" cy="212558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285F9B3-926E-9A9C-915F-879200296C94}"/>
              </a:ext>
            </a:extLst>
          </p:cNvPr>
          <p:cNvSpPr txBox="1"/>
          <p:nvPr/>
        </p:nvSpPr>
        <p:spPr>
          <a:xfrm>
            <a:off x="5304299" y="5891936"/>
            <a:ext cx="158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1D29C4-8637-9994-1F96-AD5153F9F1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3106" y="5612834"/>
            <a:ext cx="685787" cy="44604"/>
          </a:xfrm>
          <a:prstGeom prst="rect">
            <a:avLst/>
          </a:prstGeom>
        </p:spPr>
      </p:pic>
      <p:pic>
        <p:nvPicPr>
          <p:cNvPr id="11" name="Imagem 10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BA92F492-436B-92D1-D470-17509250D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18" t="35566" r="2748" b="30518"/>
          <a:stretch/>
        </p:blipFill>
        <p:spPr>
          <a:xfrm>
            <a:off x="4489995" y="3162805"/>
            <a:ext cx="3212009" cy="212558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AB25F8-4F61-89FE-BA57-BE86B15A661D}"/>
              </a:ext>
            </a:extLst>
          </p:cNvPr>
          <p:cNvSpPr txBox="1"/>
          <p:nvPr/>
        </p:nvSpPr>
        <p:spPr>
          <a:xfrm>
            <a:off x="8769873" y="5891936"/>
            <a:ext cx="158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BE92E45-3762-C2F3-928C-2EC3AD07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18681" y="5581124"/>
            <a:ext cx="685787" cy="44604"/>
          </a:xfrm>
          <a:prstGeom prst="rect">
            <a:avLst/>
          </a:prstGeom>
        </p:spPr>
      </p:pic>
      <p:pic>
        <p:nvPicPr>
          <p:cNvPr id="22" name="Imagem 21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47FC39DF-13AF-E4F5-747B-30D4330D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18" t="35566" r="2748" b="30518"/>
          <a:stretch/>
        </p:blipFill>
        <p:spPr>
          <a:xfrm>
            <a:off x="7955571" y="3126229"/>
            <a:ext cx="3212009" cy="212558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966366-24E6-2A3E-1807-965A3F63E396}"/>
              </a:ext>
            </a:extLst>
          </p:cNvPr>
          <p:cNvSpPr txBox="1"/>
          <p:nvPr/>
        </p:nvSpPr>
        <p:spPr>
          <a:xfrm>
            <a:off x="1420468" y="3911573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</a:t>
            </a:r>
          </a:p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imagem ou ícone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066E835-F48E-DB1D-7BC0-6DAAFA08D52F}"/>
              </a:ext>
            </a:extLst>
          </p:cNvPr>
          <p:cNvSpPr txBox="1"/>
          <p:nvPr/>
        </p:nvSpPr>
        <p:spPr>
          <a:xfrm>
            <a:off x="4895190" y="3911573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</a:t>
            </a:r>
          </a:p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imagem ou ícone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6F5B22-6E7B-F2E3-6335-C0B63CB6F148}"/>
              </a:ext>
            </a:extLst>
          </p:cNvPr>
          <p:cNvSpPr txBox="1"/>
          <p:nvPr/>
        </p:nvSpPr>
        <p:spPr>
          <a:xfrm>
            <a:off x="8360764" y="3911573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</a:t>
            </a:r>
          </a:p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imagem ou ícone</a:t>
            </a:r>
          </a:p>
        </p:txBody>
      </p:sp>
    </p:spTree>
    <p:extLst>
      <p:ext uri="{BB962C8B-B14F-4D97-AF65-F5344CB8AC3E}">
        <p14:creationId xmlns:p14="http://schemas.microsoft.com/office/powerpoint/2010/main" val="105734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983E2C4-E781-6764-E38D-4684750C75F3}"/>
              </a:ext>
            </a:extLst>
          </p:cNvPr>
          <p:cNvSpPr txBox="1"/>
          <p:nvPr/>
        </p:nvSpPr>
        <p:spPr>
          <a:xfrm>
            <a:off x="5990244" y="1225754"/>
            <a:ext cx="366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91AF1F-FD27-44E2-DC25-09391D4BA1B1}"/>
              </a:ext>
            </a:extLst>
          </p:cNvPr>
          <p:cNvSpPr txBox="1"/>
          <p:nvPr/>
        </p:nvSpPr>
        <p:spPr>
          <a:xfrm>
            <a:off x="6845883" y="2397777"/>
            <a:ext cx="3187359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6B3F18E-155D-BF64-B80F-B9E2B63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07058" y="2069500"/>
            <a:ext cx="746702" cy="485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0E6ADB1-5197-B722-BD77-4FD91B300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564" y="1021465"/>
            <a:ext cx="45719" cy="4815069"/>
          </a:xfrm>
          <a:prstGeom prst="rect">
            <a:avLst/>
          </a:prstGeom>
        </p:spPr>
      </p:pic>
      <p:pic>
        <p:nvPicPr>
          <p:cNvPr id="5" name="Imagem 4" descr="Uma imagem contendo placa, água, rua, praia&#10;&#10;Descrição gerada automaticamente">
            <a:extLst>
              <a:ext uri="{FF2B5EF4-FFF2-40B4-BE49-F238E27FC236}">
                <a16:creationId xmlns:a16="http://schemas.microsoft.com/office/drawing/2014/main" id="{B7FD29D0-8FEE-400E-8714-F0F899BCA3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12" t="13194" r="1623" b="7399"/>
          <a:stretch/>
        </p:blipFill>
        <p:spPr>
          <a:xfrm>
            <a:off x="1154603" y="827350"/>
            <a:ext cx="3869680" cy="53203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83645C0-3E63-93BC-8096-B9884903364F}"/>
              </a:ext>
            </a:extLst>
          </p:cNvPr>
          <p:cNvSpPr txBox="1"/>
          <p:nvPr/>
        </p:nvSpPr>
        <p:spPr>
          <a:xfrm>
            <a:off x="1354823" y="5467202"/>
            <a:ext cx="346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 para inserir imagem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609F93-30E3-A35F-4143-6A78F454936D}"/>
              </a:ext>
            </a:extLst>
          </p:cNvPr>
          <p:cNvSpPr txBox="1"/>
          <p:nvPr/>
        </p:nvSpPr>
        <p:spPr>
          <a:xfrm>
            <a:off x="6845883" y="2895070"/>
            <a:ext cx="415137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275AFE-D7AE-2AB5-49F6-791EF449F7D3}"/>
              </a:ext>
            </a:extLst>
          </p:cNvPr>
          <p:cNvSpPr txBox="1"/>
          <p:nvPr/>
        </p:nvSpPr>
        <p:spPr>
          <a:xfrm>
            <a:off x="5958397" y="2841190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886CC-5D58-2E18-0F1A-10F34DB3CBAE}"/>
              </a:ext>
            </a:extLst>
          </p:cNvPr>
          <p:cNvSpPr txBox="1"/>
          <p:nvPr/>
        </p:nvSpPr>
        <p:spPr>
          <a:xfrm>
            <a:off x="6837226" y="4129032"/>
            <a:ext cx="3187359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98BCEA-46A4-F2E2-AD30-5BF35B8E967F}"/>
              </a:ext>
            </a:extLst>
          </p:cNvPr>
          <p:cNvSpPr txBox="1"/>
          <p:nvPr/>
        </p:nvSpPr>
        <p:spPr>
          <a:xfrm>
            <a:off x="6837226" y="4626325"/>
            <a:ext cx="415137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1FFFD1-BA1C-E674-7440-FCF05189B629}"/>
              </a:ext>
            </a:extLst>
          </p:cNvPr>
          <p:cNvSpPr txBox="1"/>
          <p:nvPr/>
        </p:nvSpPr>
        <p:spPr>
          <a:xfrm>
            <a:off x="5949744" y="4572445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9825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983E2C4-E781-6764-E38D-4684750C75F3}"/>
              </a:ext>
            </a:extLst>
          </p:cNvPr>
          <p:cNvSpPr txBox="1"/>
          <p:nvPr/>
        </p:nvSpPr>
        <p:spPr>
          <a:xfrm>
            <a:off x="975793" y="1186427"/>
            <a:ext cx="366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91AF1F-FD27-44E2-DC25-09391D4BA1B1}"/>
              </a:ext>
            </a:extLst>
          </p:cNvPr>
          <p:cNvSpPr txBox="1"/>
          <p:nvPr/>
        </p:nvSpPr>
        <p:spPr>
          <a:xfrm>
            <a:off x="1831432" y="2358450"/>
            <a:ext cx="3187359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6B3F18E-155D-BF64-B80F-B9E2B63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2607" y="2030173"/>
            <a:ext cx="746702" cy="4856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609F93-30E3-A35F-4143-6A78F454936D}"/>
              </a:ext>
            </a:extLst>
          </p:cNvPr>
          <p:cNvSpPr txBox="1"/>
          <p:nvPr/>
        </p:nvSpPr>
        <p:spPr>
          <a:xfrm>
            <a:off x="1831432" y="2855743"/>
            <a:ext cx="415137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275AFE-D7AE-2AB5-49F6-791EF449F7D3}"/>
              </a:ext>
            </a:extLst>
          </p:cNvPr>
          <p:cNvSpPr txBox="1"/>
          <p:nvPr/>
        </p:nvSpPr>
        <p:spPr>
          <a:xfrm>
            <a:off x="943946" y="2801863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886CC-5D58-2E18-0F1A-10F34DB3CBAE}"/>
              </a:ext>
            </a:extLst>
          </p:cNvPr>
          <p:cNvSpPr txBox="1"/>
          <p:nvPr/>
        </p:nvSpPr>
        <p:spPr>
          <a:xfrm>
            <a:off x="1822775" y="4089705"/>
            <a:ext cx="3187359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98BCEA-46A4-F2E2-AD30-5BF35B8E967F}"/>
              </a:ext>
            </a:extLst>
          </p:cNvPr>
          <p:cNvSpPr txBox="1"/>
          <p:nvPr/>
        </p:nvSpPr>
        <p:spPr>
          <a:xfrm>
            <a:off x="1822775" y="4586998"/>
            <a:ext cx="415137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1FFFD1-BA1C-E674-7440-FCF05189B629}"/>
              </a:ext>
            </a:extLst>
          </p:cNvPr>
          <p:cNvSpPr txBox="1"/>
          <p:nvPr/>
        </p:nvSpPr>
        <p:spPr>
          <a:xfrm>
            <a:off x="935293" y="4533118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B32F29-141B-D8F5-B281-BC77421E84DB}"/>
              </a:ext>
            </a:extLst>
          </p:cNvPr>
          <p:cNvSpPr txBox="1"/>
          <p:nvPr/>
        </p:nvSpPr>
        <p:spPr>
          <a:xfrm>
            <a:off x="7101522" y="2358450"/>
            <a:ext cx="3187359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24840B-517B-80E7-E511-3F37CABA5A13}"/>
              </a:ext>
            </a:extLst>
          </p:cNvPr>
          <p:cNvSpPr txBox="1"/>
          <p:nvPr/>
        </p:nvSpPr>
        <p:spPr>
          <a:xfrm>
            <a:off x="7101522" y="2855743"/>
            <a:ext cx="415137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F227A-7F89-BAA9-5B74-310C9E5ED37E}"/>
              </a:ext>
            </a:extLst>
          </p:cNvPr>
          <p:cNvSpPr txBox="1"/>
          <p:nvPr/>
        </p:nvSpPr>
        <p:spPr>
          <a:xfrm>
            <a:off x="6214036" y="2801863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B127E0-F461-4F14-83C1-363A1AC886DE}"/>
              </a:ext>
            </a:extLst>
          </p:cNvPr>
          <p:cNvSpPr txBox="1"/>
          <p:nvPr/>
        </p:nvSpPr>
        <p:spPr>
          <a:xfrm>
            <a:off x="7092865" y="4089705"/>
            <a:ext cx="3187359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8D5D01-D99E-B4EE-CE2F-9CF868584B6E}"/>
              </a:ext>
            </a:extLst>
          </p:cNvPr>
          <p:cNvSpPr txBox="1"/>
          <p:nvPr/>
        </p:nvSpPr>
        <p:spPr>
          <a:xfrm>
            <a:off x="7092865" y="4586998"/>
            <a:ext cx="415137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CE14E1-0A86-B810-EF8D-68E8D5CE3088}"/>
              </a:ext>
            </a:extLst>
          </p:cNvPr>
          <p:cNvSpPr txBox="1"/>
          <p:nvPr/>
        </p:nvSpPr>
        <p:spPr>
          <a:xfrm>
            <a:off x="6205383" y="4533118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9934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24840B-517B-80E7-E511-3F37CABA5A13}"/>
              </a:ext>
            </a:extLst>
          </p:cNvPr>
          <p:cNvSpPr txBox="1"/>
          <p:nvPr/>
        </p:nvSpPr>
        <p:spPr>
          <a:xfrm>
            <a:off x="6492797" y="599182"/>
            <a:ext cx="5154096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F227A-7F89-BAA9-5B74-310C9E5ED37E}"/>
              </a:ext>
            </a:extLst>
          </p:cNvPr>
          <p:cNvSpPr txBox="1"/>
          <p:nvPr/>
        </p:nvSpPr>
        <p:spPr>
          <a:xfrm>
            <a:off x="5482807" y="1108296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512E22-5F94-0C13-D3EB-736858C87962}"/>
              </a:ext>
            </a:extLst>
          </p:cNvPr>
          <p:cNvSpPr txBox="1"/>
          <p:nvPr/>
        </p:nvSpPr>
        <p:spPr>
          <a:xfrm>
            <a:off x="594269" y="1569109"/>
            <a:ext cx="35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9F36C3-E329-0246-A517-CB6B79F62110}"/>
              </a:ext>
            </a:extLst>
          </p:cNvPr>
          <p:cNvSpPr txBox="1"/>
          <p:nvPr/>
        </p:nvSpPr>
        <p:spPr>
          <a:xfrm>
            <a:off x="594269" y="3108680"/>
            <a:ext cx="3723731" cy="231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162FEF-31F3-97CA-F156-A972AC159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1082" y="2515981"/>
            <a:ext cx="746702" cy="485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E9031D4-887A-A670-B11D-4DBDA179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30639" y="1755234"/>
            <a:ext cx="746702" cy="4856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0918BB-0CD7-1C21-1617-C26D536E4F76}"/>
              </a:ext>
            </a:extLst>
          </p:cNvPr>
          <p:cNvSpPr txBox="1"/>
          <p:nvPr/>
        </p:nvSpPr>
        <p:spPr>
          <a:xfrm>
            <a:off x="6502629" y="2555802"/>
            <a:ext cx="5154096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E99E47-B5F0-EABC-D8EA-34ABA71C3413}"/>
              </a:ext>
            </a:extLst>
          </p:cNvPr>
          <p:cNvSpPr txBox="1"/>
          <p:nvPr/>
        </p:nvSpPr>
        <p:spPr>
          <a:xfrm>
            <a:off x="5492639" y="3064916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DAAE36D-8B08-2F07-5B99-02F4B4373A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40471" y="3711854"/>
            <a:ext cx="746702" cy="4856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066C4D0-FA99-E353-80C3-AA161BA878BB}"/>
              </a:ext>
            </a:extLst>
          </p:cNvPr>
          <p:cNvSpPr txBox="1"/>
          <p:nvPr/>
        </p:nvSpPr>
        <p:spPr>
          <a:xfrm>
            <a:off x="6561622" y="4541917"/>
            <a:ext cx="5154096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Pellentesque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egestas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Donec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ipsum id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mollis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tortor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sollicitudin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arcu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Curabitur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166E56-10A9-C407-AF25-CC3AD2D0992D}"/>
              </a:ext>
            </a:extLst>
          </p:cNvPr>
          <p:cNvSpPr txBox="1"/>
          <p:nvPr/>
        </p:nvSpPr>
        <p:spPr>
          <a:xfrm>
            <a:off x="5551632" y="5051031"/>
            <a:ext cx="9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07CDE62-005C-1B01-D272-76500B1879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9464" y="5697969"/>
            <a:ext cx="746702" cy="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5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557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Tema do Office</vt:lpstr>
      <vt:lpstr>Título Subtítulo</vt:lpstr>
      <vt:lpstr>Lorem ipsum dolor sit amet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Mídia e Comunicação Estadual</dc:title>
  <dc:creator>CAROLINA MENDES DE BONA</dc:creator>
  <cp:lastModifiedBy>Marcelo Bertoluci</cp:lastModifiedBy>
  <cp:revision>14</cp:revision>
  <dcterms:created xsi:type="dcterms:W3CDTF">2022-10-31T19:41:53Z</dcterms:created>
  <dcterms:modified xsi:type="dcterms:W3CDTF">2023-03-21T21:20:20Z</dcterms:modified>
</cp:coreProperties>
</file>