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40288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0" d="100"/>
          <a:sy n="40" d="100"/>
        </p:scale>
        <p:origin x="106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8248329"/>
            <a:ext cx="25704245" cy="17546649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6471644"/>
            <a:ext cx="22680216" cy="12168318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1B7A-756C-45A2-A9A4-91348CD86741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AC1-379B-4264-BCCE-ED1591CA5A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941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1B7A-756C-45A2-A9A4-91348CD86741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AC1-379B-4264-BCCE-ED1591CA5A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124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683331"/>
            <a:ext cx="6520562" cy="4271162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683331"/>
            <a:ext cx="19183683" cy="4271162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1B7A-756C-45A2-A9A4-91348CD86741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AC1-379B-4264-BCCE-ED1591CA5A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142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1B7A-756C-45A2-A9A4-91348CD86741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AC1-379B-4264-BCCE-ED1591CA5A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639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2565002"/>
            <a:ext cx="26082248" cy="20964976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33728315"/>
            <a:ext cx="26082248" cy="11024985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1B7A-756C-45A2-A9A4-91348CD86741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AC1-379B-4264-BCCE-ED1591CA5A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692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3416653"/>
            <a:ext cx="12852122" cy="3197830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3416653"/>
            <a:ext cx="12852122" cy="3197830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1B7A-756C-45A2-A9A4-91348CD86741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AC1-379B-4264-BCCE-ED1591CA5A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541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683342"/>
            <a:ext cx="26082248" cy="974166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2354992"/>
            <a:ext cx="12793057" cy="6054990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8409982"/>
            <a:ext cx="12793057" cy="2707831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2354992"/>
            <a:ext cx="12856061" cy="6054990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8409982"/>
            <a:ext cx="12856061" cy="2707831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1B7A-756C-45A2-A9A4-91348CD86741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AC1-379B-4264-BCCE-ED1591CA5A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2788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1B7A-756C-45A2-A9A4-91348CD86741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AC1-379B-4264-BCCE-ED1591CA5A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8414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1B7A-756C-45A2-A9A4-91348CD86741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AC1-379B-4264-BCCE-ED1591CA5A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2143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3359997"/>
            <a:ext cx="9753280" cy="11759988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7256671"/>
            <a:ext cx="15309146" cy="35816631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5119985"/>
            <a:ext cx="9753280" cy="28011643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1B7A-756C-45A2-A9A4-91348CD86741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AC1-379B-4264-BCCE-ED1591CA5A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05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3359997"/>
            <a:ext cx="9753280" cy="11759988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7256671"/>
            <a:ext cx="15309146" cy="35816631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5119985"/>
            <a:ext cx="9753280" cy="28011643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1B7A-756C-45A2-A9A4-91348CD86741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AC1-379B-4264-BCCE-ED1591CA5A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497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683342"/>
            <a:ext cx="26082248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3416653"/>
            <a:ext cx="26082248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46713298"/>
            <a:ext cx="6804065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51B7A-756C-45A2-A9A4-91348CD86741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46713298"/>
            <a:ext cx="10206097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46713298"/>
            <a:ext cx="6804065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E8AC1-379B-4264-BCCE-ED1591CA5A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886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02AD1574-602A-3AA0-56C4-E762906543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40288" cy="50395440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A453B919-355C-3192-7FD3-E623CF74C1CB}"/>
              </a:ext>
            </a:extLst>
          </p:cNvPr>
          <p:cNvSpPr txBox="1"/>
          <p:nvPr/>
        </p:nvSpPr>
        <p:spPr>
          <a:xfrm>
            <a:off x="0" y="6466114"/>
            <a:ext cx="302402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>
                <a:solidFill>
                  <a:schemeClr val="bg1"/>
                </a:solidFill>
                <a:latin typeface="Arial Nova" panose="020B0504020202020204" pitchFamily="34" charset="0"/>
              </a:rPr>
              <a:t>TÍTULO</a:t>
            </a:r>
          </a:p>
          <a:p>
            <a:pPr algn="ctr"/>
            <a:r>
              <a:rPr lang="pt-BR" sz="6600" b="1" dirty="0">
                <a:solidFill>
                  <a:schemeClr val="bg1"/>
                </a:solidFill>
                <a:latin typeface="Arial Nova" panose="020B0504020202020204" pitchFamily="34" charset="0"/>
              </a:rPr>
              <a:t>SUBTÍTULO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4A51FD9-A80E-308A-F142-E630801B36F3}"/>
              </a:ext>
            </a:extLst>
          </p:cNvPr>
          <p:cNvSpPr txBox="1"/>
          <p:nvPr/>
        </p:nvSpPr>
        <p:spPr>
          <a:xfrm>
            <a:off x="11622505" y="2171228"/>
            <a:ext cx="1674795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400" b="1" dirty="0">
                <a:latin typeface="Arial Nova" panose="020B0504020202020204" pitchFamily="34" charset="0"/>
              </a:rPr>
              <a:t>NOME DA PESSOA</a:t>
            </a:r>
            <a:r>
              <a:rPr lang="pt-BR" sz="4400" dirty="0">
                <a:latin typeface="Arial Nova" panose="020B0504020202020204" pitchFamily="34" charset="0"/>
              </a:rPr>
              <a:t> | meumail@gmail.com</a:t>
            </a:r>
          </a:p>
          <a:p>
            <a:pPr algn="r"/>
            <a:r>
              <a:rPr lang="pt-BR" sz="4400" b="1" dirty="0">
                <a:latin typeface="Arial Nova" panose="020B0504020202020204" pitchFamily="34" charset="0"/>
              </a:rPr>
              <a:t>NOME DA PESSOA</a:t>
            </a:r>
            <a:r>
              <a:rPr lang="pt-BR" sz="4400" dirty="0">
                <a:latin typeface="Arial Nova" panose="020B0504020202020204" pitchFamily="34" charset="0"/>
              </a:rPr>
              <a:t> | meumail@gmail.com </a:t>
            </a:r>
          </a:p>
          <a:p>
            <a:pPr algn="r"/>
            <a:r>
              <a:rPr lang="pt-BR" sz="4400" b="1" dirty="0">
                <a:latin typeface="Arial Nova" panose="020B0504020202020204" pitchFamily="34" charset="0"/>
              </a:rPr>
              <a:t>NOME DA PESSOA</a:t>
            </a:r>
            <a:r>
              <a:rPr lang="pt-BR" sz="4400" dirty="0">
                <a:latin typeface="Arial Nova" panose="020B0504020202020204" pitchFamily="34" charset="0"/>
              </a:rPr>
              <a:t> | meumail@gmail.com  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9A44351-3AA6-8AB7-0D51-14818EE3CF55}"/>
              </a:ext>
            </a:extLst>
          </p:cNvPr>
          <p:cNvSpPr txBox="1"/>
          <p:nvPr/>
        </p:nvSpPr>
        <p:spPr>
          <a:xfrm>
            <a:off x="1323474" y="10875190"/>
            <a:ext cx="13282864" cy="12391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>
                <a:latin typeface="Arial Nova" panose="020B0504020202020204" pitchFamily="34" charset="0"/>
              </a:rPr>
              <a:t>TÍTULO</a:t>
            </a:r>
          </a:p>
          <a:p>
            <a:pPr algn="just"/>
            <a:endParaRPr lang="pt-BR" sz="3200" b="1" dirty="0">
              <a:latin typeface="Arial Nova" panose="020B0504020202020204" pitchFamily="34" charset="0"/>
            </a:endParaRPr>
          </a:p>
          <a:p>
            <a:pPr algn="just"/>
            <a:r>
              <a:rPr lang="pt-BR" sz="3200" dirty="0" err="1">
                <a:latin typeface="Arial Nova" panose="020B0504020202020204" pitchFamily="34" charset="0"/>
              </a:rPr>
              <a:t>Lorem</a:t>
            </a:r>
            <a:r>
              <a:rPr lang="pt-BR" sz="3200" dirty="0">
                <a:latin typeface="Arial Nova" panose="020B0504020202020204" pitchFamily="34" charset="0"/>
              </a:rPr>
              <a:t> ipsum </a:t>
            </a:r>
            <a:r>
              <a:rPr lang="pt-BR" sz="3200" dirty="0" err="1">
                <a:latin typeface="Arial Nova" panose="020B0504020202020204" pitchFamily="34" charset="0"/>
              </a:rPr>
              <a:t>dolor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sit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amet</a:t>
            </a:r>
            <a:r>
              <a:rPr lang="pt-BR" sz="3200" dirty="0">
                <a:latin typeface="Arial Nova" panose="020B0504020202020204" pitchFamily="34" charset="0"/>
              </a:rPr>
              <a:t>, </a:t>
            </a:r>
            <a:r>
              <a:rPr lang="pt-BR" sz="3200" dirty="0" err="1">
                <a:latin typeface="Arial Nova" panose="020B0504020202020204" pitchFamily="34" charset="0"/>
              </a:rPr>
              <a:t>consectetur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adipisicing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elit</a:t>
            </a:r>
            <a:r>
              <a:rPr lang="pt-BR" sz="3200" dirty="0">
                <a:latin typeface="Arial Nova" panose="020B0504020202020204" pitchFamily="34" charset="0"/>
              </a:rPr>
              <a:t>, </a:t>
            </a:r>
            <a:r>
              <a:rPr lang="pt-BR" sz="3200" dirty="0" err="1">
                <a:latin typeface="Arial Nova" panose="020B0504020202020204" pitchFamily="34" charset="0"/>
              </a:rPr>
              <a:t>sed</a:t>
            </a:r>
            <a:r>
              <a:rPr lang="pt-BR" sz="3200" dirty="0">
                <a:latin typeface="Arial Nova" panose="020B0504020202020204" pitchFamily="34" charset="0"/>
              </a:rPr>
              <a:t> do </a:t>
            </a:r>
            <a:r>
              <a:rPr lang="pt-BR" sz="3200" dirty="0" err="1">
                <a:latin typeface="Arial Nova" panose="020B0504020202020204" pitchFamily="34" charset="0"/>
              </a:rPr>
              <a:t>eiusmod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tempor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incididunt</a:t>
            </a:r>
            <a:r>
              <a:rPr lang="pt-BR" sz="3200" dirty="0">
                <a:latin typeface="Arial Nova" panose="020B0504020202020204" pitchFamily="34" charset="0"/>
              </a:rPr>
              <a:t> ut labore et </a:t>
            </a:r>
            <a:r>
              <a:rPr lang="pt-BR" sz="3200" dirty="0" err="1">
                <a:latin typeface="Arial Nova" panose="020B0504020202020204" pitchFamily="34" charset="0"/>
              </a:rPr>
              <a:t>dolore</a:t>
            </a:r>
            <a:r>
              <a:rPr lang="pt-BR" sz="3200" dirty="0">
                <a:latin typeface="Arial Nova" panose="020B0504020202020204" pitchFamily="34" charset="0"/>
              </a:rPr>
              <a:t> magna </a:t>
            </a:r>
            <a:r>
              <a:rPr lang="pt-BR" sz="3200" dirty="0" err="1">
                <a:latin typeface="Arial Nova" panose="020B0504020202020204" pitchFamily="34" charset="0"/>
              </a:rPr>
              <a:t>aliqua</a:t>
            </a:r>
            <a:r>
              <a:rPr lang="pt-BR" sz="3200" dirty="0">
                <a:latin typeface="Arial Nova" panose="020B0504020202020204" pitchFamily="34" charset="0"/>
              </a:rPr>
              <a:t>. Ut </a:t>
            </a:r>
            <a:r>
              <a:rPr lang="pt-BR" sz="3200" dirty="0" err="1">
                <a:latin typeface="Arial Nova" panose="020B0504020202020204" pitchFamily="34" charset="0"/>
              </a:rPr>
              <a:t>enim</a:t>
            </a:r>
            <a:r>
              <a:rPr lang="pt-BR" sz="3200" dirty="0">
                <a:latin typeface="Arial Nova" panose="020B0504020202020204" pitchFamily="34" charset="0"/>
              </a:rPr>
              <a:t> ad </a:t>
            </a:r>
            <a:r>
              <a:rPr lang="pt-BR" sz="3200" dirty="0" err="1">
                <a:latin typeface="Arial Nova" panose="020B0504020202020204" pitchFamily="34" charset="0"/>
              </a:rPr>
              <a:t>minim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veniam</a:t>
            </a:r>
            <a:r>
              <a:rPr lang="pt-BR" sz="3200" dirty="0">
                <a:latin typeface="Arial Nova" panose="020B0504020202020204" pitchFamily="34" charset="0"/>
              </a:rPr>
              <a:t>, quis </a:t>
            </a:r>
            <a:r>
              <a:rPr lang="pt-BR" sz="3200" dirty="0" err="1">
                <a:latin typeface="Arial Nova" panose="020B0504020202020204" pitchFamily="34" charset="0"/>
              </a:rPr>
              <a:t>nostrud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exercitation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ullamco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laboris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nisi</a:t>
            </a:r>
            <a:r>
              <a:rPr lang="pt-BR" sz="3200" dirty="0">
                <a:latin typeface="Arial Nova" panose="020B0504020202020204" pitchFamily="34" charset="0"/>
              </a:rPr>
              <a:t> ut </a:t>
            </a:r>
            <a:r>
              <a:rPr lang="pt-BR" sz="3200" dirty="0" err="1">
                <a:latin typeface="Arial Nova" panose="020B0504020202020204" pitchFamily="34" charset="0"/>
              </a:rPr>
              <a:t>aliquip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ex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ea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ommodo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consequat</a:t>
            </a:r>
            <a:r>
              <a:rPr lang="pt-BR" sz="3200" dirty="0">
                <a:latin typeface="Arial Nova" panose="020B0504020202020204" pitchFamily="34" charset="0"/>
              </a:rPr>
              <a:t>. </a:t>
            </a:r>
            <a:r>
              <a:rPr lang="pt-BR" sz="3200" dirty="0" err="1">
                <a:latin typeface="Arial Nova" panose="020B0504020202020204" pitchFamily="34" charset="0"/>
              </a:rPr>
              <a:t>Duis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aute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irure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dolor</a:t>
            </a:r>
            <a:r>
              <a:rPr lang="pt-BR" sz="3200" dirty="0">
                <a:latin typeface="Arial Nova" panose="020B0504020202020204" pitchFamily="34" charset="0"/>
              </a:rPr>
              <a:t> in </a:t>
            </a:r>
            <a:r>
              <a:rPr lang="pt-BR" sz="3200" dirty="0" err="1">
                <a:latin typeface="Arial Nova" panose="020B0504020202020204" pitchFamily="34" charset="0"/>
              </a:rPr>
              <a:t>reprehenderit</a:t>
            </a:r>
            <a:r>
              <a:rPr lang="pt-BR" sz="3200" dirty="0">
                <a:latin typeface="Arial Nova" panose="020B0504020202020204" pitchFamily="34" charset="0"/>
              </a:rPr>
              <a:t> in </a:t>
            </a:r>
            <a:r>
              <a:rPr lang="pt-BR" sz="3200" dirty="0" err="1">
                <a:latin typeface="Arial Nova" panose="020B0504020202020204" pitchFamily="34" charset="0"/>
              </a:rPr>
              <a:t>voluptate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velit</a:t>
            </a:r>
            <a:r>
              <a:rPr lang="pt-BR" sz="3200" dirty="0">
                <a:latin typeface="Arial Nova" panose="020B0504020202020204" pitchFamily="34" charset="0"/>
              </a:rPr>
              <a:t> esse </a:t>
            </a:r>
            <a:r>
              <a:rPr lang="pt-BR" sz="3200" dirty="0" err="1">
                <a:latin typeface="Arial Nova" panose="020B0504020202020204" pitchFamily="34" charset="0"/>
              </a:rPr>
              <a:t>cillum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dolore</a:t>
            </a:r>
            <a:r>
              <a:rPr lang="pt-BR" sz="3200" dirty="0">
                <a:latin typeface="Arial Nova" panose="020B0504020202020204" pitchFamily="34" charset="0"/>
              </a:rPr>
              <a:t> eu </a:t>
            </a:r>
            <a:r>
              <a:rPr lang="pt-BR" sz="3200" dirty="0" err="1">
                <a:latin typeface="Arial Nova" panose="020B0504020202020204" pitchFamily="34" charset="0"/>
              </a:rPr>
              <a:t>fugiat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nulla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pariatur</a:t>
            </a:r>
            <a:r>
              <a:rPr lang="pt-BR" sz="3200" dirty="0">
                <a:latin typeface="Arial Nova" panose="020B0504020202020204" pitchFamily="34" charset="0"/>
              </a:rPr>
              <a:t>. </a:t>
            </a:r>
            <a:r>
              <a:rPr lang="pt-BR" sz="3200" dirty="0" err="1">
                <a:latin typeface="Arial Nova" panose="020B0504020202020204" pitchFamily="34" charset="0"/>
              </a:rPr>
              <a:t>Lorem</a:t>
            </a:r>
            <a:r>
              <a:rPr lang="pt-BR" sz="3200" dirty="0">
                <a:latin typeface="Arial Nova" panose="020B0504020202020204" pitchFamily="34" charset="0"/>
              </a:rPr>
              <a:t> ipsum </a:t>
            </a:r>
            <a:r>
              <a:rPr lang="pt-BR" sz="3200" dirty="0" err="1">
                <a:latin typeface="Arial Nova" panose="020B0504020202020204" pitchFamily="34" charset="0"/>
              </a:rPr>
              <a:t>dolor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sit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amet</a:t>
            </a:r>
            <a:r>
              <a:rPr lang="pt-BR" sz="3200" dirty="0">
                <a:latin typeface="Arial Nova" panose="020B0504020202020204" pitchFamily="34" charset="0"/>
              </a:rPr>
              <a:t>, </a:t>
            </a:r>
            <a:r>
              <a:rPr lang="pt-BR" sz="3200" dirty="0" err="1">
                <a:latin typeface="Arial Nova" panose="020B0504020202020204" pitchFamily="34" charset="0"/>
              </a:rPr>
              <a:t>consectetur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adipisicing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elit</a:t>
            </a:r>
            <a:r>
              <a:rPr lang="pt-BR" sz="3200" dirty="0">
                <a:latin typeface="Arial Nova" panose="020B0504020202020204" pitchFamily="34" charset="0"/>
              </a:rPr>
              <a:t>, </a:t>
            </a:r>
            <a:r>
              <a:rPr lang="pt-BR" sz="3200" dirty="0" err="1">
                <a:latin typeface="Arial Nova" panose="020B0504020202020204" pitchFamily="34" charset="0"/>
              </a:rPr>
              <a:t>sed</a:t>
            </a:r>
            <a:r>
              <a:rPr lang="pt-BR" sz="3200" dirty="0">
                <a:latin typeface="Arial Nova" panose="020B0504020202020204" pitchFamily="34" charset="0"/>
              </a:rPr>
              <a:t> do </a:t>
            </a:r>
            <a:r>
              <a:rPr lang="pt-BR" sz="3200" dirty="0" err="1">
                <a:latin typeface="Arial Nova" panose="020B0504020202020204" pitchFamily="34" charset="0"/>
              </a:rPr>
              <a:t>eiusmod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tempor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incididunt</a:t>
            </a:r>
            <a:r>
              <a:rPr lang="pt-BR" sz="3200" dirty="0">
                <a:latin typeface="Arial Nova" panose="020B0504020202020204" pitchFamily="34" charset="0"/>
              </a:rPr>
              <a:t> ut labore et </a:t>
            </a:r>
            <a:r>
              <a:rPr lang="pt-BR" sz="3200" dirty="0" err="1">
                <a:latin typeface="Arial Nova" panose="020B0504020202020204" pitchFamily="34" charset="0"/>
              </a:rPr>
              <a:t>dolore</a:t>
            </a:r>
            <a:r>
              <a:rPr lang="pt-BR" sz="3200" dirty="0">
                <a:latin typeface="Arial Nova" panose="020B0504020202020204" pitchFamily="34" charset="0"/>
              </a:rPr>
              <a:t> magna </a:t>
            </a:r>
            <a:r>
              <a:rPr lang="pt-BR" sz="3200" dirty="0" err="1">
                <a:latin typeface="Arial Nova" panose="020B0504020202020204" pitchFamily="34" charset="0"/>
              </a:rPr>
              <a:t>aliqua</a:t>
            </a:r>
            <a:r>
              <a:rPr lang="pt-BR" sz="3200" dirty="0">
                <a:latin typeface="Arial Nova" panose="020B0504020202020204" pitchFamily="34" charset="0"/>
              </a:rPr>
              <a:t>. Ut </a:t>
            </a:r>
            <a:r>
              <a:rPr lang="pt-BR" sz="3200" dirty="0" err="1">
                <a:latin typeface="Arial Nova" panose="020B0504020202020204" pitchFamily="34" charset="0"/>
              </a:rPr>
              <a:t>enim</a:t>
            </a:r>
            <a:r>
              <a:rPr lang="pt-BR" sz="3200" dirty="0">
                <a:latin typeface="Arial Nova" panose="020B0504020202020204" pitchFamily="34" charset="0"/>
              </a:rPr>
              <a:t> ad </a:t>
            </a:r>
            <a:r>
              <a:rPr lang="pt-BR" sz="3200" dirty="0" err="1">
                <a:latin typeface="Arial Nova" panose="020B0504020202020204" pitchFamily="34" charset="0"/>
              </a:rPr>
              <a:t>minim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veniam</a:t>
            </a:r>
            <a:r>
              <a:rPr lang="pt-BR" sz="3200" dirty="0">
                <a:latin typeface="Arial Nova" panose="020B0504020202020204" pitchFamily="34" charset="0"/>
              </a:rPr>
              <a:t>, quis </a:t>
            </a:r>
            <a:r>
              <a:rPr lang="pt-BR" sz="3200" dirty="0" err="1">
                <a:latin typeface="Arial Nova" panose="020B0504020202020204" pitchFamily="34" charset="0"/>
              </a:rPr>
              <a:t>nostrud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exercitation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ullamco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laboris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nisi</a:t>
            </a:r>
            <a:r>
              <a:rPr lang="pt-BR" sz="3200" dirty="0">
                <a:latin typeface="Arial Nova" panose="020B0504020202020204" pitchFamily="34" charset="0"/>
              </a:rPr>
              <a:t> ut </a:t>
            </a:r>
            <a:r>
              <a:rPr lang="pt-BR" sz="3200" dirty="0" err="1">
                <a:latin typeface="Arial Nova" panose="020B0504020202020204" pitchFamily="34" charset="0"/>
              </a:rPr>
              <a:t>aliquip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ex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ea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ommodo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consequat</a:t>
            </a:r>
            <a:r>
              <a:rPr lang="pt-BR" sz="3200" dirty="0">
                <a:latin typeface="Arial Nova" panose="020B0504020202020204" pitchFamily="34" charset="0"/>
              </a:rPr>
              <a:t>. </a:t>
            </a:r>
            <a:r>
              <a:rPr lang="pt-BR" sz="3200" dirty="0" err="1">
                <a:latin typeface="Arial Nova" panose="020B0504020202020204" pitchFamily="34" charset="0"/>
              </a:rPr>
              <a:t>Duis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aute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irure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dolor</a:t>
            </a:r>
            <a:r>
              <a:rPr lang="pt-BR" sz="3200" dirty="0">
                <a:latin typeface="Arial Nova" panose="020B0504020202020204" pitchFamily="34" charset="0"/>
              </a:rPr>
              <a:t> in </a:t>
            </a:r>
            <a:r>
              <a:rPr lang="pt-BR" sz="3200" dirty="0" err="1">
                <a:latin typeface="Arial Nova" panose="020B0504020202020204" pitchFamily="34" charset="0"/>
              </a:rPr>
              <a:t>reprehenderit</a:t>
            </a:r>
            <a:r>
              <a:rPr lang="pt-BR" sz="3200" dirty="0">
                <a:latin typeface="Arial Nova" panose="020B0504020202020204" pitchFamily="34" charset="0"/>
              </a:rPr>
              <a:t> in </a:t>
            </a:r>
            <a:r>
              <a:rPr lang="pt-BR" sz="3200" dirty="0" err="1">
                <a:latin typeface="Arial Nova" panose="020B0504020202020204" pitchFamily="34" charset="0"/>
              </a:rPr>
              <a:t>voluptate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velit</a:t>
            </a:r>
            <a:r>
              <a:rPr lang="pt-BR" sz="3200" dirty="0">
                <a:latin typeface="Arial Nova" panose="020B0504020202020204" pitchFamily="34" charset="0"/>
              </a:rPr>
              <a:t> esse </a:t>
            </a:r>
            <a:r>
              <a:rPr lang="pt-BR" sz="3200" dirty="0" err="1">
                <a:latin typeface="Arial Nova" panose="020B0504020202020204" pitchFamily="34" charset="0"/>
              </a:rPr>
              <a:t>cillum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dolore</a:t>
            </a:r>
            <a:r>
              <a:rPr lang="pt-BR" sz="3200" dirty="0">
                <a:latin typeface="Arial Nova" panose="020B0504020202020204" pitchFamily="34" charset="0"/>
              </a:rPr>
              <a:t> eu </a:t>
            </a:r>
            <a:r>
              <a:rPr lang="pt-BR" sz="3200" dirty="0" err="1">
                <a:latin typeface="Arial Nova" panose="020B0504020202020204" pitchFamily="34" charset="0"/>
              </a:rPr>
              <a:t>fugiat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nulla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pariatur</a:t>
            </a:r>
            <a:r>
              <a:rPr lang="pt-BR" sz="3200" dirty="0">
                <a:latin typeface="Arial Nova" panose="020B0504020202020204" pitchFamily="34" charset="0"/>
              </a:rPr>
              <a:t>. </a:t>
            </a:r>
            <a:r>
              <a:rPr lang="pt-BR" sz="3200" dirty="0" err="1">
                <a:latin typeface="Arial Nova" panose="020B0504020202020204" pitchFamily="34" charset="0"/>
              </a:rPr>
              <a:t>Lorem</a:t>
            </a:r>
            <a:r>
              <a:rPr lang="pt-BR" sz="3200" dirty="0">
                <a:latin typeface="Arial Nova" panose="020B0504020202020204" pitchFamily="34" charset="0"/>
              </a:rPr>
              <a:t> ipsum </a:t>
            </a:r>
            <a:r>
              <a:rPr lang="pt-BR" sz="3200" dirty="0" err="1">
                <a:latin typeface="Arial Nova" panose="020B0504020202020204" pitchFamily="34" charset="0"/>
              </a:rPr>
              <a:t>dolor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sit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amet</a:t>
            </a:r>
            <a:r>
              <a:rPr lang="pt-BR" sz="3200" dirty="0">
                <a:latin typeface="Arial Nova" panose="020B0504020202020204" pitchFamily="34" charset="0"/>
              </a:rPr>
              <a:t>, </a:t>
            </a:r>
            <a:r>
              <a:rPr lang="pt-BR" sz="3200" dirty="0" err="1">
                <a:latin typeface="Arial Nova" panose="020B0504020202020204" pitchFamily="34" charset="0"/>
              </a:rPr>
              <a:t>consectetur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adipisicing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elit</a:t>
            </a:r>
            <a:r>
              <a:rPr lang="pt-BR" sz="3200" dirty="0">
                <a:latin typeface="Arial Nova" panose="020B0504020202020204" pitchFamily="34" charset="0"/>
              </a:rPr>
              <a:t>, </a:t>
            </a:r>
            <a:r>
              <a:rPr lang="pt-BR" sz="3200" dirty="0" err="1">
                <a:latin typeface="Arial Nova" panose="020B0504020202020204" pitchFamily="34" charset="0"/>
              </a:rPr>
              <a:t>sed</a:t>
            </a:r>
            <a:r>
              <a:rPr lang="pt-BR" sz="3200" dirty="0">
                <a:latin typeface="Arial Nova" panose="020B0504020202020204" pitchFamily="34" charset="0"/>
              </a:rPr>
              <a:t> do </a:t>
            </a:r>
            <a:r>
              <a:rPr lang="pt-BR" sz="3200" dirty="0" err="1">
                <a:latin typeface="Arial Nova" panose="020B0504020202020204" pitchFamily="34" charset="0"/>
              </a:rPr>
              <a:t>eiusmod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tempor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incididunt</a:t>
            </a:r>
            <a:r>
              <a:rPr lang="pt-BR" sz="3200" dirty="0">
                <a:latin typeface="Arial Nova" panose="020B0504020202020204" pitchFamily="34" charset="0"/>
              </a:rPr>
              <a:t> ut labore et </a:t>
            </a:r>
            <a:r>
              <a:rPr lang="pt-BR" sz="3200" dirty="0" err="1">
                <a:latin typeface="Arial Nova" panose="020B0504020202020204" pitchFamily="34" charset="0"/>
              </a:rPr>
              <a:t>dolore</a:t>
            </a:r>
            <a:r>
              <a:rPr lang="pt-BR" sz="3200" dirty="0">
                <a:latin typeface="Arial Nova" panose="020B0504020202020204" pitchFamily="34" charset="0"/>
              </a:rPr>
              <a:t> magna </a:t>
            </a:r>
            <a:r>
              <a:rPr lang="pt-BR" sz="3200" dirty="0" err="1">
                <a:latin typeface="Arial Nova" panose="020B0504020202020204" pitchFamily="34" charset="0"/>
              </a:rPr>
              <a:t>aliqua</a:t>
            </a:r>
            <a:r>
              <a:rPr lang="pt-BR" sz="3200" dirty="0">
                <a:latin typeface="Arial Nova" panose="020B0504020202020204" pitchFamily="34" charset="0"/>
              </a:rPr>
              <a:t>. Ut </a:t>
            </a:r>
            <a:r>
              <a:rPr lang="pt-BR" sz="3200" dirty="0" err="1">
                <a:latin typeface="Arial Nova" panose="020B0504020202020204" pitchFamily="34" charset="0"/>
              </a:rPr>
              <a:t>enim</a:t>
            </a:r>
            <a:r>
              <a:rPr lang="pt-BR" sz="3200" dirty="0">
                <a:latin typeface="Arial Nova" panose="020B0504020202020204" pitchFamily="34" charset="0"/>
              </a:rPr>
              <a:t> ad </a:t>
            </a:r>
            <a:r>
              <a:rPr lang="pt-BR" sz="3200" dirty="0" err="1">
                <a:latin typeface="Arial Nova" panose="020B0504020202020204" pitchFamily="34" charset="0"/>
              </a:rPr>
              <a:t>minim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veniam</a:t>
            </a:r>
            <a:r>
              <a:rPr lang="pt-BR" sz="3200" dirty="0">
                <a:latin typeface="Arial Nova" panose="020B0504020202020204" pitchFamily="34" charset="0"/>
              </a:rPr>
              <a:t>, quis </a:t>
            </a:r>
            <a:r>
              <a:rPr lang="pt-BR" sz="3200" dirty="0" err="1">
                <a:latin typeface="Arial Nova" panose="020B0504020202020204" pitchFamily="34" charset="0"/>
              </a:rPr>
              <a:t>nostrud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exercitation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ullamco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laboris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nisi</a:t>
            </a:r>
            <a:r>
              <a:rPr lang="pt-BR" sz="3200" dirty="0">
                <a:latin typeface="Arial Nova" panose="020B0504020202020204" pitchFamily="34" charset="0"/>
              </a:rPr>
              <a:t> ut </a:t>
            </a:r>
            <a:r>
              <a:rPr lang="pt-BR" sz="3200" dirty="0" err="1">
                <a:latin typeface="Arial Nova" panose="020B0504020202020204" pitchFamily="34" charset="0"/>
              </a:rPr>
              <a:t>aliquip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ex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ea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ommodo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consequat</a:t>
            </a:r>
            <a:r>
              <a:rPr lang="pt-BR" sz="3200" dirty="0">
                <a:latin typeface="Arial Nova" panose="020B0504020202020204" pitchFamily="34" charset="0"/>
              </a:rPr>
              <a:t>. </a:t>
            </a:r>
            <a:r>
              <a:rPr lang="pt-BR" sz="3200" dirty="0" err="1">
                <a:latin typeface="Arial Nova" panose="020B0504020202020204" pitchFamily="34" charset="0"/>
              </a:rPr>
              <a:t>Duis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aute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irure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dolor</a:t>
            </a:r>
            <a:r>
              <a:rPr lang="pt-BR" sz="3200" dirty="0">
                <a:latin typeface="Arial Nova" panose="020B0504020202020204" pitchFamily="34" charset="0"/>
              </a:rPr>
              <a:t> in </a:t>
            </a:r>
            <a:r>
              <a:rPr lang="pt-BR" sz="3200" dirty="0" err="1">
                <a:latin typeface="Arial Nova" panose="020B0504020202020204" pitchFamily="34" charset="0"/>
              </a:rPr>
              <a:t>reprehenderit</a:t>
            </a:r>
            <a:r>
              <a:rPr lang="pt-BR" sz="3200" dirty="0">
                <a:latin typeface="Arial Nova" panose="020B0504020202020204" pitchFamily="34" charset="0"/>
              </a:rPr>
              <a:t> in </a:t>
            </a:r>
            <a:r>
              <a:rPr lang="pt-BR" sz="3200" dirty="0" err="1">
                <a:latin typeface="Arial Nova" panose="020B0504020202020204" pitchFamily="34" charset="0"/>
              </a:rPr>
              <a:t>voluptate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velit</a:t>
            </a:r>
            <a:r>
              <a:rPr lang="pt-BR" sz="3200" dirty="0">
                <a:latin typeface="Arial Nova" panose="020B0504020202020204" pitchFamily="34" charset="0"/>
              </a:rPr>
              <a:t> esse </a:t>
            </a:r>
            <a:r>
              <a:rPr lang="pt-BR" sz="3200" dirty="0" err="1">
                <a:latin typeface="Arial Nova" panose="020B0504020202020204" pitchFamily="34" charset="0"/>
              </a:rPr>
              <a:t>cillum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dolore</a:t>
            </a:r>
            <a:r>
              <a:rPr lang="pt-BR" sz="3200" dirty="0">
                <a:latin typeface="Arial Nova" panose="020B0504020202020204" pitchFamily="34" charset="0"/>
              </a:rPr>
              <a:t> eu </a:t>
            </a:r>
            <a:r>
              <a:rPr lang="pt-BR" sz="3200" dirty="0" err="1">
                <a:latin typeface="Arial Nova" panose="020B0504020202020204" pitchFamily="34" charset="0"/>
              </a:rPr>
              <a:t>fugiat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nulla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pariatur</a:t>
            </a:r>
            <a:r>
              <a:rPr lang="pt-BR" sz="3200" dirty="0">
                <a:latin typeface="Arial Nova" panose="020B0504020202020204" pitchFamily="34" charset="0"/>
              </a:rPr>
              <a:t>.</a:t>
            </a:r>
          </a:p>
          <a:p>
            <a:pPr algn="just"/>
            <a:endParaRPr lang="pt-BR" sz="3200" dirty="0">
              <a:latin typeface="Arial Nova" panose="020B05040202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23E5F1F-F569-3119-B895-7697B8084C7A}"/>
              </a:ext>
            </a:extLst>
          </p:cNvPr>
          <p:cNvSpPr txBox="1"/>
          <p:nvPr/>
        </p:nvSpPr>
        <p:spPr>
          <a:xfrm>
            <a:off x="15633950" y="10872712"/>
            <a:ext cx="13282864" cy="12391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>
                <a:latin typeface="Arial Nova" panose="020B0504020202020204" pitchFamily="34" charset="0"/>
              </a:rPr>
              <a:t>TÍTULO</a:t>
            </a:r>
          </a:p>
          <a:p>
            <a:pPr algn="just"/>
            <a:endParaRPr lang="pt-BR" sz="3200" b="1" dirty="0">
              <a:latin typeface="Arial Nova" panose="020B0504020202020204" pitchFamily="34" charset="0"/>
            </a:endParaRPr>
          </a:p>
          <a:p>
            <a:pPr algn="just"/>
            <a:r>
              <a:rPr lang="pt-BR" sz="3200" dirty="0" err="1">
                <a:latin typeface="Arial Nova" panose="020B0504020202020204" pitchFamily="34" charset="0"/>
              </a:rPr>
              <a:t>Lorem</a:t>
            </a:r>
            <a:r>
              <a:rPr lang="pt-BR" sz="3200" dirty="0">
                <a:latin typeface="Arial Nova" panose="020B0504020202020204" pitchFamily="34" charset="0"/>
              </a:rPr>
              <a:t> ipsum </a:t>
            </a:r>
            <a:r>
              <a:rPr lang="pt-BR" sz="3200" dirty="0" err="1">
                <a:latin typeface="Arial Nova" panose="020B0504020202020204" pitchFamily="34" charset="0"/>
              </a:rPr>
              <a:t>dolor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sit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amet</a:t>
            </a:r>
            <a:r>
              <a:rPr lang="pt-BR" sz="3200" dirty="0">
                <a:latin typeface="Arial Nova" panose="020B0504020202020204" pitchFamily="34" charset="0"/>
              </a:rPr>
              <a:t>, </a:t>
            </a:r>
            <a:r>
              <a:rPr lang="pt-BR" sz="3200" dirty="0" err="1">
                <a:latin typeface="Arial Nova" panose="020B0504020202020204" pitchFamily="34" charset="0"/>
              </a:rPr>
              <a:t>consectetur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adipisicing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elit</a:t>
            </a:r>
            <a:r>
              <a:rPr lang="pt-BR" sz="3200" dirty="0">
                <a:latin typeface="Arial Nova" panose="020B0504020202020204" pitchFamily="34" charset="0"/>
              </a:rPr>
              <a:t>, </a:t>
            </a:r>
            <a:r>
              <a:rPr lang="pt-BR" sz="3200" dirty="0" err="1">
                <a:latin typeface="Arial Nova" panose="020B0504020202020204" pitchFamily="34" charset="0"/>
              </a:rPr>
              <a:t>sed</a:t>
            </a:r>
            <a:r>
              <a:rPr lang="pt-BR" sz="3200" dirty="0">
                <a:latin typeface="Arial Nova" panose="020B0504020202020204" pitchFamily="34" charset="0"/>
              </a:rPr>
              <a:t> do </a:t>
            </a:r>
            <a:r>
              <a:rPr lang="pt-BR" sz="3200" dirty="0" err="1">
                <a:latin typeface="Arial Nova" panose="020B0504020202020204" pitchFamily="34" charset="0"/>
              </a:rPr>
              <a:t>eiusmod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tempor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incididunt</a:t>
            </a:r>
            <a:r>
              <a:rPr lang="pt-BR" sz="3200" dirty="0">
                <a:latin typeface="Arial Nova" panose="020B0504020202020204" pitchFamily="34" charset="0"/>
              </a:rPr>
              <a:t> ut labore et </a:t>
            </a:r>
            <a:r>
              <a:rPr lang="pt-BR" sz="3200" dirty="0" err="1">
                <a:latin typeface="Arial Nova" panose="020B0504020202020204" pitchFamily="34" charset="0"/>
              </a:rPr>
              <a:t>dolore</a:t>
            </a:r>
            <a:r>
              <a:rPr lang="pt-BR" sz="3200" dirty="0">
                <a:latin typeface="Arial Nova" panose="020B0504020202020204" pitchFamily="34" charset="0"/>
              </a:rPr>
              <a:t> magna </a:t>
            </a:r>
            <a:r>
              <a:rPr lang="pt-BR" sz="3200" dirty="0" err="1">
                <a:latin typeface="Arial Nova" panose="020B0504020202020204" pitchFamily="34" charset="0"/>
              </a:rPr>
              <a:t>aliqua</a:t>
            </a:r>
            <a:r>
              <a:rPr lang="pt-BR" sz="3200" dirty="0">
                <a:latin typeface="Arial Nova" panose="020B0504020202020204" pitchFamily="34" charset="0"/>
              </a:rPr>
              <a:t>. Ut </a:t>
            </a:r>
            <a:r>
              <a:rPr lang="pt-BR" sz="3200" dirty="0" err="1">
                <a:latin typeface="Arial Nova" panose="020B0504020202020204" pitchFamily="34" charset="0"/>
              </a:rPr>
              <a:t>enim</a:t>
            </a:r>
            <a:r>
              <a:rPr lang="pt-BR" sz="3200" dirty="0">
                <a:latin typeface="Arial Nova" panose="020B0504020202020204" pitchFamily="34" charset="0"/>
              </a:rPr>
              <a:t> ad </a:t>
            </a:r>
            <a:r>
              <a:rPr lang="pt-BR" sz="3200" dirty="0" err="1">
                <a:latin typeface="Arial Nova" panose="020B0504020202020204" pitchFamily="34" charset="0"/>
              </a:rPr>
              <a:t>minim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veniam</a:t>
            </a:r>
            <a:r>
              <a:rPr lang="pt-BR" sz="3200" dirty="0">
                <a:latin typeface="Arial Nova" panose="020B0504020202020204" pitchFamily="34" charset="0"/>
              </a:rPr>
              <a:t>, quis </a:t>
            </a:r>
            <a:r>
              <a:rPr lang="pt-BR" sz="3200" dirty="0" err="1">
                <a:latin typeface="Arial Nova" panose="020B0504020202020204" pitchFamily="34" charset="0"/>
              </a:rPr>
              <a:t>nostrud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exercitation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ullamco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laboris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nisi</a:t>
            </a:r>
            <a:r>
              <a:rPr lang="pt-BR" sz="3200" dirty="0">
                <a:latin typeface="Arial Nova" panose="020B0504020202020204" pitchFamily="34" charset="0"/>
              </a:rPr>
              <a:t> ut </a:t>
            </a:r>
            <a:r>
              <a:rPr lang="pt-BR" sz="3200" dirty="0" err="1">
                <a:latin typeface="Arial Nova" panose="020B0504020202020204" pitchFamily="34" charset="0"/>
              </a:rPr>
              <a:t>aliquip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ex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ea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ommodo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consequat</a:t>
            </a:r>
            <a:r>
              <a:rPr lang="pt-BR" sz="3200" dirty="0">
                <a:latin typeface="Arial Nova" panose="020B0504020202020204" pitchFamily="34" charset="0"/>
              </a:rPr>
              <a:t>. </a:t>
            </a:r>
            <a:r>
              <a:rPr lang="pt-BR" sz="3200" dirty="0" err="1">
                <a:latin typeface="Arial Nova" panose="020B0504020202020204" pitchFamily="34" charset="0"/>
              </a:rPr>
              <a:t>Duis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aute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irure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dolor</a:t>
            </a:r>
            <a:r>
              <a:rPr lang="pt-BR" sz="3200" dirty="0">
                <a:latin typeface="Arial Nova" panose="020B0504020202020204" pitchFamily="34" charset="0"/>
              </a:rPr>
              <a:t> in </a:t>
            </a:r>
            <a:r>
              <a:rPr lang="pt-BR" sz="3200" dirty="0" err="1">
                <a:latin typeface="Arial Nova" panose="020B0504020202020204" pitchFamily="34" charset="0"/>
              </a:rPr>
              <a:t>reprehenderit</a:t>
            </a:r>
            <a:r>
              <a:rPr lang="pt-BR" sz="3200" dirty="0">
                <a:latin typeface="Arial Nova" panose="020B0504020202020204" pitchFamily="34" charset="0"/>
              </a:rPr>
              <a:t> in </a:t>
            </a:r>
            <a:r>
              <a:rPr lang="pt-BR" sz="3200" dirty="0" err="1">
                <a:latin typeface="Arial Nova" panose="020B0504020202020204" pitchFamily="34" charset="0"/>
              </a:rPr>
              <a:t>voluptate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velit</a:t>
            </a:r>
            <a:r>
              <a:rPr lang="pt-BR" sz="3200" dirty="0">
                <a:latin typeface="Arial Nova" panose="020B0504020202020204" pitchFamily="34" charset="0"/>
              </a:rPr>
              <a:t> esse </a:t>
            </a:r>
            <a:r>
              <a:rPr lang="pt-BR" sz="3200" dirty="0" err="1">
                <a:latin typeface="Arial Nova" panose="020B0504020202020204" pitchFamily="34" charset="0"/>
              </a:rPr>
              <a:t>cillum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dolore</a:t>
            </a:r>
            <a:r>
              <a:rPr lang="pt-BR" sz="3200" dirty="0">
                <a:latin typeface="Arial Nova" panose="020B0504020202020204" pitchFamily="34" charset="0"/>
              </a:rPr>
              <a:t> eu </a:t>
            </a:r>
            <a:r>
              <a:rPr lang="pt-BR" sz="3200" dirty="0" err="1">
                <a:latin typeface="Arial Nova" panose="020B0504020202020204" pitchFamily="34" charset="0"/>
              </a:rPr>
              <a:t>fugiat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nulla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pariatur</a:t>
            </a:r>
            <a:r>
              <a:rPr lang="pt-BR" sz="3200" dirty="0">
                <a:latin typeface="Arial Nova" panose="020B0504020202020204" pitchFamily="34" charset="0"/>
              </a:rPr>
              <a:t>. </a:t>
            </a:r>
            <a:r>
              <a:rPr lang="pt-BR" sz="3200" dirty="0" err="1">
                <a:latin typeface="Arial Nova" panose="020B0504020202020204" pitchFamily="34" charset="0"/>
              </a:rPr>
              <a:t>Lorem</a:t>
            </a:r>
            <a:r>
              <a:rPr lang="pt-BR" sz="3200" dirty="0">
                <a:latin typeface="Arial Nova" panose="020B0504020202020204" pitchFamily="34" charset="0"/>
              </a:rPr>
              <a:t> ipsum </a:t>
            </a:r>
            <a:r>
              <a:rPr lang="pt-BR" sz="3200" dirty="0" err="1">
                <a:latin typeface="Arial Nova" panose="020B0504020202020204" pitchFamily="34" charset="0"/>
              </a:rPr>
              <a:t>dolor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sit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amet</a:t>
            </a:r>
            <a:r>
              <a:rPr lang="pt-BR" sz="3200" dirty="0">
                <a:latin typeface="Arial Nova" panose="020B0504020202020204" pitchFamily="34" charset="0"/>
              </a:rPr>
              <a:t>, </a:t>
            </a:r>
            <a:r>
              <a:rPr lang="pt-BR" sz="3200" dirty="0" err="1">
                <a:latin typeface="Arial Nova" panose="020B0504020202020204" pitchFamily="34" charset="0"/>
              </a:rPr>
              <a:t>consectetur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adipisicing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elit</a:t>
            </a:r>
            <a:r>
              <a:rPr lang="pt-BR" sz="3200" dirty="0">
                <a:latin typeface="Arial Nova" panose="020B0504020202020204" pitchFamily="34" charset="0"/>
              </a:rPr>
              <a:t>, </a:t>
            </a:r>
            <a:r>
              <a:rPr lang="pt-BR" sz="3200" dirty="0" err="1">
                <a:latin typeface="Arial Nova" panose="020B0504020202020204" pitchFamily="34" charset="0"/>
              </a:rPr>
              <a:t>sed</a:t>
            </a:r>
            <a:r>
              <a:rPr lang="pt-BR" sz="3200" dirty="0">
                <a:latin typeface="Arial Nova" panose="020B0504020202020204" pitchFamily="34" charset="0"/>
              </a:rPr>
              <a:t> do </a:t>
            </a:r>
            <a:r>
              <a:rPr lang="pt-BR" sz="3200" dirty="0" err="1">
                <a:latin typeface="Arial Nova" panose="020B0504020202020204" pitchFamily="34" charset="0"/>
              </a:rPr>
              <a:t>eiusmod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tempor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incididunt</a:t>
            </a:r>
            <a:r>
              <a:rPr lang="pt-BR" sz="3200" dirty="0">
                <a:latin typeface="Arial Nova" panose="020B0504020202020204" pitchFamily="34" charset="0"/>
              </a:rPr>
              <a:t> ut labore et </a:t>
            </a:r>
            <a:r>
              <a:rPr lang="pt-BR" sz="3200" dirty="0" err="1">
                <a:latin typeface="Arial Nova" panose="020B0504020202020204" pitchFamily="34" charset="0"/>
              </a:rPr>
              <a:t>dolore</a:t>
            </a:r>
            <a:r>
              <a:rPr lang="pt-BR" sz="3200" dirty="0">
                <a:latin typeface="Arial Nova" panose="020B0504020202020204" pitchFamily="34" charset="0"/>
              </a:rPr>
              <a:t> magna </a:t>
            </a:r>
            <a:r>
              <a:rPr lang="pt-BR" sz="3200" dirty="0" err="1">
                <a:latin typeface="Arial Nova" panose="020B0504020202020204" pitchFamily="34" charset="0"/>
              </a:rPr>
              <a:t>aliqua</a:t>
            </a:r>
            <a:r>
              <a:rPr lang="pt-BR" sz="3200" dirty="0">
                <a:latin typeface="Arial Nova" panose="020B0504020202020204" pitchFamily="34" charset="0"/>
              </a:rPr>
              <a:t>. Ut </a:t>
            </a:r>
            <a:r>
              <a:rPr lang="pt-BR" sz="3200" dirty="0" err="1">
                <a:latin typeface="Arial Nova" panose="020B0504020202020204" pitchFamily="34" charset="0"/>
              </a:rPr>
              <a:t>enim</a:t>
            </a:r>
            <a:r>
              <a:rPr lang="pt-BR" sz="3200" dirty="0">
                <a:latin typeface="Arial Nova" panose="020B0504020202020204" pitchFamily="34" charset="0"/>
              </a:rPr>
              <a:t> ad </a:t>
            </a:r>
            <a:r>
              <a:rPr lang="pt-BR" sz="3200" dirty="0" err="1">
                <a:latin typeface="Arial Nova" panose="020B0504020202020204" pitchFamily="34" charset="0"/>
              </a:rPr>
              <a:t>minim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veniam</a:t>
            </a:r>
            <a:r>
              <a:rPr lang="pt-BR" sz="3200" dirty="0">
                <a:latin typeface="Arial Nova" panose="020B0504020202020204" pitchFamily="34" charset="0"/>
              </a:rPr>
              <a:t>, quis </a:t>
            </a:r>
            <a:r>
              <a:rPr lang="pt-BR" sz="3200" dirty="0" err="1">
                <a:latin typeface="Arial Nova" panose="020B0504020202020204" pitchFamily="34" charset="0"/>
              </a:rPr>
              <a:t>nostrud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exercitation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ullamco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laboris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nisi</a:t>
            </a:r>
            <a:r>
              <a:rPr lang="pt-BR" sz="3200" dirty="0">
                <a:latin typeface="Arial Nova" panose="020B0504020202020204" pitchFamily="34" charset="0"/>
              </a:rPr>
              <a:t> ut </a:t>
            </a:r>
            <a:r>
              <a:rPr lang="pt-BR" sz="3200" dirty="0" err="1">
                <a:latin typeface="Arial Nova" panose="020B0504020202020204" pitchFamily="34" charset="0"/>
              </a:rPr>
              <a:t>aliquip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ex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ea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ommodo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consequat</a:t>
            </a:r>
            <a:r>
              <a:rPr lang="pt-BR" sz="3200" dirty="0">
                <a:latin typeface="Arial Nova" panose="020B0504020202020204" pitchFamily="34" charset="0"/>
              </a:rPr>
              <a:t>. </a:t>
            </a:r>
            <a:r>
              <a:rPr lang="pt-BR" sz="3200" dirty="0" err="1">
                <a:latin typeface="Arial Nova" panose="020B0504020202020204" pitchFamily="34" charset="0"/>
              </a:rPr>
              <a:t>Duis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aute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irure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dolor</a:t>
            </a:r>
            <a:r>
              <a:rPr lang="pt-BR" sz="3200" dirty="0">
                <a:latin typeface="Arial Nova" panose="020B0504020202020204" pitchFamily="34" charset="0"/>
              </a:rPr>
              <a:t> in </a:t>
            </a:r>
            <a:r>
              <a:rPr lang="pt-BR" sz="3200" dirty="0" err="1">
                <a:latin typeface="Arial Nova" panose="020B0504020202020204" pitchFamily="34" charset="0"/>
              </a:rPr>
              <a:t>reprehenderit</a:t>
            </a:r>
            <a:r>
              <a:rPr lang="pt-BR" sz="3200" dirty="0">
                <a:latin typeface="Arial Nova" panose="020B0504020202020204" pitchFamily="34" charset="0"/>
              </a:rPr>
              <a:t> in </a:t>
            </a:r>
            <a:r>
              <a:rPr lang="pt-BR" sz="3200" dirty="0" err="1">
                <a:latin typeface="Arial Nova" panose="020B0504020202020204" pitchFamily="34" charset="0"/>
              </a:rPr>
              <a:t>voluptate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velit</a:t>
            </a:r>
            <a:r>
              <a:rPr lang="pt-BR" sz="3200" dirty="0">
                <a:latin typeface="Arial Nova" panose="020B0504020202020204" pitchFamily="34" charset="0"/>
              </a:rPr>
              <a:t> esse </a:t>
            </a:r>
            <a:r>
              <a:rPr lang="pt-BR" sz="3200" dirty="0" err="1">
                <a:latin typeface="Arial Nova" panose="020B0504020202020204" pitchFamily="34" charset="0"/>
              </a:rPr>
              <a:t>cillum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dolore</a:t>
            </a:r>
            <a:r>
              <a:rPr lang="pt-BR" sz="3200" dirty="0">
                <a:latin typeface="Arial Nova" panose="020B0504020202020204" pitchFamily="34" charset="0"/>
              </a:rPr>
              <a:t> eu </a:t>
            </a:r>
            <a:r>
              <a:rPr lang="pt-BR" sz="3200" dirty="0" err="1">
                <a:latin typeface="Arial Nova" panose="020B0504020202020204" pitchFamily="34" charset="0"/>
              </a:rPr>
              <a:t>fugiat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nulla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pariatur</a:t>
            </a:r>
            <a:r>
              <a:rPr lang="pt-BR" sz="3200" dirty="0">
                <a:latin typeface="Arial Nova" panose="020B0504020202020204" pitchFamily="34" charset="0"/>
              </a:rPr>
              <a:t>. </a:t>
            </a:r>
            <a:r>
              <a:rPr lang="pt-BR" sz="3200" dirty="0" err="1">
                <a:latin typeface="Arial Nova" panose="020B0504020202020204" pitchFamily="34" charset="0"/>
              </a:rPr>
              <a:t>Lorem</a:t>
            </a:r>
            <a:r>
              <a:rPr lang="pt-BR" sz="3200" dirty="0">
                <a:latin typeface="Arial Nova" panose="020B0504020202020204" pitchFamily="34" charset="0"/>
              </a:rPr>
              <a:t> ipsum </a:t>
            </a:r>
            <a:r>
              <a:rPr lang="pt-BR" sz="3200" dirty="0" err="1">
                <a:latin typeface="Arial Nova" panose="020B0504020202020204" pitchFamily="34" charset="0"/>
              </a:rPr>
              <a:t>dolor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sit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amet</a:t>
            </a:r>
            <a:r>
              <a:rPr lang="pt-BR" sz="3200" dirty="0">
                <a:latin typeface="Arial Nova" panose="020B0504020202020204" pitchFamily="34" charset="0"/>
              </a:rPr>
              <a:t>, </a:t>
            </a:r>
            <a:r>
              <a:rPr lang="pt-BR" sz="3200" dirty="0" err="1">
                <a:latin typeface="Arial Nova" panose="020B0504020202020204" pitchFamily="34" charset="0"/>
              </a:rPr>
              <a:t>consectetur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adipisicing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elit</a:t>
            </a:r>
            <a:r>
              <a:rPr lang="pt-BR" sz="3200" dirty="0">
                <a:latin typeface="Arial Nova" panose="020B0504020202020204" pitchFamily="34" charset="0"/>
              </a:rPr>
              <a:t>, </a:t>
            </a:r>
            <a:r>
              <a:rPr lang="pt-BR" sz="3200" dirty="0" err="1">
                <a:latin typeface="Arial Nova" panose="020B0504020202020204" pitchFamily="34" charset="0"/>
              </a:rPr>
              <a:t>sed</a:t>
            </a:r>
            <a:r>
              <a:rPr lang="pt-BR" sz="3200" dirty="0">
                <a:latin typeface="Arial Nova" panose="020B0504020202020204" pitchFamily="34" charset="0"/>
              </a:rPr>
              <a:t> do </a:t>
            </a:r>
            <a:r>
              <a:rPr lang="pt-BR" sz="3200" dirty="0" err="1">
                <a:latin typeface="Arial Nova" panose="020B0504020202020204" pitchFamily="34" charset="0"/>
              </a:rPr>
              <a:t>eiusmod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tempor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incididunt</a:t>
            </a:r>
            <a:r>
              <a:rPr lang="pt-BR" sz="3200" dirty="0">
                <a:latin typeface="Arial Nova" panose="020B0504020202020204" pitchFamily="34" charset="0"/>
              </a:rPr>
              <a:t> ut labore et </a:t>
            </a:r>
            <a:r>
              <a:rPr lang="pt-BR" sz="3200" dirty="0" err="1">
                <a:latin typeface="Arial Nova" panose="020B0504020202020204" pitchFamily="34" charset="0"/>
              </a:rPr>
              <a:t>dolore</a:t>
            </a:r>
            <a:r>
              <a:rPr lang="pt-BR" sz="3200" dirty="0">
                <a:latin typeface="Arial Nova" panose="020B0504020202020204" pitchFamily="34" charset="0"/>
              </a:rPr>
              <a:t> magna </a:t>
            </a:r>
            <a:r>
              <a:rPr lang="pt-BR" sz="3200" dirty="0" err="1">
                <a:latin typeface="Arial Nova" panose="020B0504020202020204" pitchFamily="34" charset="0"/>
              </a:rPr>
              <a:t>aliqua</a:t>
            </a:r>
            <a:r>
              <a:rPr lang="pt-BR" sz="3200" dirty="0">
                <a:latin typeface="Arial Nova" panose="020B0504020202020204" pitchFamily="34" charset="0"/>
              </a:rPr>
              <a:t>. Ut </a:t>
            </a:r>
            <a:r>
              <a:rPr lang="pt-BR" sz="3200" dirty="0" err="1">
                <a:latin typeface="Arial Nova" panose="020B0504020202020204" pitchFamily="34" charset="0"/>
              </a:rPr>
              <a:t>enim</a:t>
            </a:r>
            <a:r>
              <a:rPr lang="pt-BR" sz="3200" dirty="0">
                <a:latin typeface="Arial Nova" panose="020B0504020202020204" pitchFamily="34" charset="0"/>
              </a:rPr>
              <a:t> ad </a:t>
            </a:r>
            <a:r>
              <a:rPr lang="pt-BR" sz="3200" dirty="0" err="1">
                <a:latin typeface="Arial Nova" panose="020B0504020202020204" pitchFamily="34" charset="0"/>
              </a:rPr>
              <a:t>minim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veniam</a:t>
            </a:r>
            <a:r>
              <a:rPr lang="pt-BR" sz="3200" dirty="0">
                <a:latin typeface="Arial Nova" panose="020B0504020202020204" pitchFamily="34" charset="0"/>
              </a:rPr>
              <a:t>, quis </a:t>
            </a:r>
            <a:r>
              <a:rPr lang="pt-BR" sz="3200" dirty="0" err="1">
                <a:latin typeface="Arial Nova" panose="020B0504020202020204" pitchFamily="34" charset="0"/>
              </a:rPr>
              <a:t>nostrud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exercitation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ullamco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laboris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nisi</a:t>
            </a:r>
            <a:r>
              <a:rPr lang="pt-BR" sz="3200" dirty="0">
                <a:latin typeface="Arial Nova" panose="020B0504020202020204" pitchFamily="34" charset="0"/>
              </a:rPr>
              <a:t> ut </a:t>
            </a:r>
            <a:r>
              <a:rPr lang="pt-BR" sz="3200" dirty="0" err="1">
                <a:latin typeface="Arial Nova" panose="020B0504020202020204" pitchFamily="34" charset="0"/>
              </a:rPr>
              <a:t>aliquip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ex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ea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ommodo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consequat</a:t>
            </a:r>
            <a:r>
              <a:rPr lang="pt-BR" sz="3200" dirty="0">
                <a:latin typeface="Arial Nova" panose="020B0504020202020204" pitchFamily="34" charset="0"/>
              </a:rPr>
              <a:t>. </a:t>
            </a:r>
            <a:r>
              <a:rPr lang="pt-BR" sz="3200" dirty="0" err="1">
                <a:latin typeface="Arial Nova" panose="020B0504020202020204" pitchFamily="34" charset="0"/>
              </a:rPr>
              <a:t>Duis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aute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irure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dolor</a:t>
            </a:r>
            <a:r>
              <a:rPr lang="pt-BR" sz="3200" dirty="0">
                <a:latin typeface="Arial Nova" panose="020B0504020202020204" pitchFamily="34" charset="0"/>
              </a:rPr>
              <a:t> in </a:t>
            </a:r>
            <a:r>
              <a:rPr lang="pt-BR" sz="3200" dirty="0" err="1">
                <a:latin typeface="Arial Nova" panose="020B0504020202020204" pitchFamily="34" charset="0"/>
              </a:rPr>
              <a:t>reprehenderit</a:t>
            </a:r>
            <a:r>
              <a:rPr lang="pt-BR" sz="3200" dirty="0">
                <a:latin typeface="Arial Nova" panose="020B0504020202020204" pitchFamily="34" charset="0"/>
              </a:rPr>
              <a:t> in </a:t>
            </a:r>
            <a:r>
              <a:rPr lang="pt-BR" sz="3200" dirty="0" err="1">
                <a:latin typeface="Arial Nova" panose="020B0504020202020204" pitchFamily="34" charset="0"/>
              </a:rPr>
              <a:t>voluptate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velit</a:t>
            </a:r>
            <a:r>
              <a:rPr lang="pt-BR" sz="3200" dirty="0">
                <a:latin typeface="Arial Nova" panose="020B0504020202020204" pitchFamily="34" charset="0"/>
              </a:rPr>
              <a:t> esse </a:t>
            </a:r>
            <a:r>
              <a:rPr lang="pt-BR" sz="3200" dirty="0" err="1">
                <a:latin typeface="Arial Nova" panose="020B0504020202020204" pitchFamily="34" charset="0"/>
              </a:rPr>
              <a:t>cillum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dolore</a:t>
            </a:r>
            <a:r>
              <a:rPr lang="pt-BR" sz="3200" dirty="0">
                <a:latin typeface="Arial Nova" panose="020B0504020202020204" pitchFamily="34" charset="0"/>
              </a:rPr>
              <a:t> eu </a:t>
            </a:r>
            <a:r>
              <a:rPr lang="pt-BR" sz="3200" dirty="0" err="1">
                <a:latin typeface="Arial Nova" panose="020B0504020202020204" pitchFamily="34" charset="0"/>
              </a:rPr>
              <a:t>fugiat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nulla</a:t>
            </a:r>
            <a:r>
              <a:rPr lang="pt-BR" sz="3200" dirty="0">
                <a:latin typeface="Arial Nova" panose="020B0504020202020204" pitchFamily="34" charset="0"/>
              </a:rPr>
              <a:t> </a:t>
            </a:r>
            <a:r>
              <a:rPr lang="pt-BR" sz="3200" dirty="0" err="1">
                <a:latin typeface="Arial Nova" panose="020B0504020202020204" pitchFamily="34" charset="0"/>
              </a:rPr>
              <a:t>pariatur</a:t>
            </a:r>
            <a:r>
              <a:rPr lang="pt-BR" sz="3200" dirty="0">
                <a:latin typeface="Arial Nova" panose="020B0504020202020204" pitchFamily="34" charset="0"/>
              </a:rPr>
              <a:t>.</a:t>
            </a:r>
          </a:p>
          <a:p>
            <a:pPr algn="just"/>
            <a:endParaRPr lang="pt-BR" sz="3200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7852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46</TotalTime>
  <Words>379</Words>
  <Application>Microsoft Office PowerPoint</Application>
  <PresentationFormat>Personalizar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Nova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Marcelo Bertoluci</dc:creator>
  <cp:lastModifiedBy>Marcelo Bertoluci</cp:lastModifiedBy>
  <cp:revision>2</cp:revision>
  <dcterms:created xsi:type="dcterms:W3CDTF">2023-03-21T13:13:34Z</dcterms:created>
  <dcterms:modified xsi:type="dcterms:W3CDTF">2023-03-21T14:00:32Z</dcterms:modified>
</cp:coreProperties>
</file>